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5030-AB0E-41C1-9DE9-85E300EFBE3F}" type="datetimeFigureOut">
              <a:rPr lang="zh-CN" altLang="en-US" smtClean="0"/>
              <a:t>2023/10/30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ADCB4-7C7F-4431-9D7D-73DFEB60A4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2247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5030-AB0E-41C1-9DE9-85E300EFBE3F}" type="datetimeFigureOut">
              <a:rPr lang="zh-CN" altLang="en-US" smtClean="0"/>
              <a:t>2023/10/30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ADCB4-7C7F-4431-9D7D-73DFEB60A4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0665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5030-AB0E-41C1-9DE9-85E300EFBE3F}" type="datetimeFigureOut">
              <a:rPr lang="zh-CN" altLang="en-US" smtClean="0"/>
              <a:t>2023/10/30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ADCB4-7C7F-4431-9D7D-73DFEB60A4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3203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5030-AB0E-41C1-9DE9-85E300EFBE3F}" type="datetimeFigureOut">
              <a:rPr lang="zh-CN" altLang="en-US" smtClean="0"/>
              <a:t>2023/10/30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ADCB4-7C7F-4431-9D7D-73DFEB60A4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8296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5030-AB0E-41C1-9DE9-85E300EFBE3F}" type="datetimeFigureOut">
              <a:rPr lang="zh-CN" altLang="en-US" smtClean="0"/>
              <a:t>2023/10/30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ADCB4-7C7F-4431-9D7D-73DFEB60A4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5355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5030-AB0E-41C1-9DE9-85E300EFBE3F}" type="datetimeFigureOut">
              <a:rPr lang="zh-CN" altLang="en-US" smtClean="0"/>
              <a:t>2023/10/30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ADCB4-7C7F-4431-9D7D-73DFEB60A4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7978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5030-AB0E-41C1-9DE9-85E300EFBE3F}" type="datetimeFigureOut">
              <a:rPr lang="zh-CN" altLang="en-US" smtClean="0"/>
              <a:t>2023/10/30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ADCB4-7C7F-4431-9D7D-73DFEB60A4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619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5030-AB0E-41C1-9DE9-85E300EFBE3F}" type="datetimeFigureOut">
              <a:rPr lang="zh-CN" altLang="en-US" smtClean="0"/>
              <a:t>2023/10/30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ADCB4-7C7F-4431-9D7D-73DFEB60A4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9453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5030-AB0E-41C1-9DE9-85E300EFBE3F}" type="datetimeFigureOut">
              <a:rPr lang="zh-CN" altLang="en-US" smtClean="0"/>
              <a:t>2023/10/30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ADCB4-7C7F-4431-9D7D-73DFEB60A4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6762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5030-AB0E-41C1-9DE9-85E300EFBE3F}" type="datetimeFigureOut">
              <a:rPr lang="zh-CN" altLang="en-US" smtClean="0"/>
              <a:t>2023/10/30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ADCB4-7C7F-4431-9D7D-73DFEB60A4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7210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5030-AB0E-41C1-9DE9-85E300EFBE3F}" type="datetimeFigureOut">
              <a:rPr lang="zh-CN" altLang="en-US" smtClean="0"/>
              <a:t>2023/10/30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ADCB4-7C7F-4431-9D7D-73DFEB60A4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5535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45030-AB0E-41C1-9DE9-85E300EFBE3F}" type="datetimeFigureOut">
              <a:rPr lang="zh-CN" altLang="en-US" smtClean="0"/>
              <a:t>2023/10/30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ADCB4-7C7F-4431-9D7D-73DFEB60A4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9614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组合 21"/>
          <p:cNvGrpSpPr/>
          <p:nvPr/>
        </p:nvGrpSpPr>
        <p:grpSpPr>
          <a:xfrm>
            <a:off x="6237511" y="5090579"/>
            <a:ext cx="4248150" cy="1743075"/>
            <a:chOff x="6237511" y="5090579"/>
            <a:chExt cx="4248150" cy="1743075"/>
          </a:xfrm>
        </p:grpSpPr>
        <p:grpSp>
          <p:nvGrpSpPr>
            <p:cNvPr id="21" name="组合 20"/>
            <p:cNvGrpSpPr/>
            <p:nvPr/>
          </p:nvGrpSpPr>
          <p:grpSpPr>
            <a:xfrm>
              <a:off x="6237511" y="5090579"/>
              <a:ext cx="4248150" cy="1743075"/>
              <a:chOff x="6237511" y="5090579"/>
              <a:chExt cx="4248150" cy="1743075"/>
            </a:xfrm>
          </p:grpSpPr>
          <p:grpSp>
            <p:nvGrpSpPr>
              <p:cNvPr id="17" name="组合 16"/>
              <p:cNvGrpSpPr/>
              <p:nvPr/>
            </p:nvGrpSpPr>
            <p:grpSpPr>
              <a:xfrm>
                <a:off x="6237511" y="5090579"/>
                <a:ext cx="4248150" cy="1743075"/>
                <a:chOff x="8277699" y="4543536"/>
                <a:chExt cx="4248150" cy="1743075"/>
              </a:xfrm>
            </p:grpSpPr>
            <p:pic>
              <p:nvPicPr>
                <p:cNvPr id="15" name="图片 14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277699" y="4543536"/>
                  <a:ext cx="4248150" cy="1743075"/>
                </a:xfrm>
                <a:prstGeom prst="rect">
                  <a:avLst/>
                </a:prstGeom>
              </p:spPr>
            </p:pic>
            <p:sp>
              <p:nvSpPr>
                <p:cNvPr id="8" name="矩形 7"/>
                <p:cNvSpPr/>
                <p:nvPr/>
              </p:nvSpPr>
              <p:spPr>
                <a:xfrm>
                  <a:off x="8386766" y="5333802"/>
                  <a:ext cx="487337" cy="361644"/>
                </a:xfrm>
                <a:prstGeom prst="rect">
                  <a:avLst/>
                </a:prstGeom>
                <a:noFill/>
                <a:ln w="19050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20" name="文本框 19"/>
              <p:cNvSpPr txBox="1"/>
              <p:nvPr/>
            </p:nvSpPr>
            <p:spPr>
              <a:xfrm>
                <a:off x="7363838" y="5132063"/>
                <a:ext cx="1071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dirty="0" smtClean="0">
                    <a:solidFill>
                      <a:srgbClr val="FF0000"/>
                    </a:solidFill>
                  </a:rPr>
                  <a:t>改</a:t>
                </a:r>
                <a:r>
                  <a:rPr lang="en-US" altLang="zh-CN" dirty="0" smtClean="0">
                    <a:solidFill>
                      <a:srgbClr val="FF0000"/>
                    </a:solidFill>
                  </a:rPr>
                  <a:t>20</a:t>
                </a:r>
                <a:r>
                  <a:rPr lang="zh-CN" altLang="en-US" dirty="0" smtClean="0">
                    <a:solidFill>
                      <a:srgbClr val="FF0000"/>
                    </a:solidFill>
                  </a:rPr>
                  <a:t>％</a:t>
                </a:r>
                <a:endParaRPr lang="zh-CN" altLang="en-US" dirty="0">
                  <a:solidFill>
                    <a:srgbClr val="FF0000"/>
                  </a:solidFill>
                </a:endParaRPr>
              </a:p>
            </p:txBody>
          </p:sp>
        </p:grpSp>
        <p:cxnSp>
          <p:nvCxnSpPr>
            <p:cNvPr id="19" name="直接箭头连接符 18"/>
            <p:cNvCxnSpPr>
              <a:stCxn id="8" idx="0"/>
            </p:cNvCxnSpPr>
            <p:nvPr/>
          </p:nvCxnSpPr>
          <p:spPr>
            <a:xfrm flipV="1">
              <a:off x="6590247" y="5316729"/>
              <a:ext cx="773591" cy="56411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组合 35"/>
          <p:cNvGrpSpPr/>
          <p:nvPr/>
        </p:nvGrpSpPr>
        <p:grpSpPr>
          <a:xfrm>
            <a:off x="-16658" y="4981390"/>
            <a:ext cx="5815799" cy="1957301"/>
            <a:chOff x="81499" y="4876353"/>
            <a:chExt cx="5815799" cy="1957301"/>
          </a:xfrm>
        </p:grpSpPr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1499" y="4876353"/>
              <a:ext cx="5815799" cy="1957301"/>
            </a:xfrm>
            <a:prstGeom prst="rect">
              <a:avLst/>
            </a:prstGeom>
          </p:spPr>
        </p:pic>
        <p:cxnSp>
          <p:nvCxnSpPr>
            <p:cNvPr id="33" name="直接箭头连接符 32"/>
            <p:cNvCxnSpPr/>
            <p:nvPr/>
          </p:nvCxnSpPr>
          <p:spPr>
            <a:xfrm flipH="1" flipV="1">
              <a:off x="4626160" y="4955786"/>
              <a:ext cx="268173" cy="1532168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文本框 38"/>
          <p:cNvSpPr txBox="1"/>
          <p:nvPr/>
        </p:nvSpPr>
        <p:spPr>
          <a:xfrm>
            <a:off x="3998981" y="-76432"/>
            <a:ext cx="44770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TPS92520</a:t>
            </a:r>
            <a:r>
              <a:rPr lang="zh-CN" altLang="en-US" sz="2400" b="1" dirty="0" smtClean="0"/>
              <a:t>工作时的稳定温度</a:t>
            </a:r>
            <a:endParaRPr lang="zh-CN" altLang="en-US" sz="2400" b="1" dirty="0"/>
          </a:p>
        </p:txBody>
      </p:sp>
      <p:grpSp>
        <p:nvGrpSpPr>
          <p:cNvPr id="55" name="组合 54"/>
          <p:cNvGrpSpPr/>
          <p:nvPr/>
        </p:nvGrpSpPr>
        <p:grpSpPr>
          <a:xfrm>
            <a:off x="6189387" y="340288"/>
            <a:ext cx="5987878" cy="4603606"/>
            <a:chOff x="6204122" y="377865"/>
            <a:chExt cx="5987878" cy="4603606"/>
          </a:xfrm>
        </p:grpSpPr>
        <p:pic>
          <p:nvPicPr>
            <p:cNvPr id="51" name="图片 50"/>
            <p:cNvPicPr>
              <a:picLocks noChangeAspect="1"/>
            </p:cNvPicPr>
            <p:nvPr/>
          </p:nvPicPr>
          <p:blipFill rotWithShape="1">
            <a:blip r:embed="rId4"/>
            <a:srcRect r="28759"/>
            <a:stretch/>
          </p:blipFill>
          <p:spPr>
            <a:xfrm>
              <a:off x="6237511" y="405975"/>
              <a:ext cx="5927407" cy="4575496"/>
            </a:xfrm>
            <a:prstGeom prst="rect">
              <a:avLst/>
            </a:prstGeom>
          </p:spPr>
        </p:pic>
        <p:sp>
          <p:nvSpPr>
            <p:cNvPr id="52" name="矩形 51"/>
            <p:cNvSpPr/>
            <p:nvPr/>
          </p:nvSpPr>
          <p:spPr>
            <a:xfrm>
              <a:off x="6204122" y="377865"/>
              <a:ext cx="5987878" cy="4603605"/>
            </a:xfrm>
            <a:prstGeom prst="rect">
              <a:avLst/>
            </a:prstGeom>
            <a:noFill/>
            <a:ln w="57150">
              <a:solidFill>
                <a:srgbClr val="0070C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10424" y="377864"/>
            <a:ext cx="5801077" cy="4603605"/>
            <a:chOff x="96221" y="356390"/>
            <a:chExt cx="5801077" cy="4603605"/>
          </a:xfrm>
        </p:grpSpPr>
        <p:grpSp>
          <p:nvGrpSpPr>
            <p:cNvPr id="38" name="组合 37"/>
            <p:cNvGrpSpPr/>
            <p:nvPr/>
          </p:nvGrpSpPr>
          <p:grpSpPr>
            <a:xfrm>
              <a:off x="135859" y="379589"/>
              <a:ext cx="5761439" cy="4558930"/>
              <a:chOff x="89606" y="228371"/>
              <a:chExt cx="5761439" cy="4558930"/>
            </a:xfrm>
          </p:grpSpPr>
          <p:grpSp>
            <p:nvGrpSpPr>
              <p:cNvPr id="31" name="组合 30"/>
              <p:cNvGrpSpPr/>
              <p:nvPr/>
            </p:nvGrpSpPr>
            <p:grpSpPr>
              <a:xfrm>
                <a:off x="89606" y="2558451"/>
                <a:ext cx="5734050" cy="2228850"/>
                <a:chOff x="89606" y="2558451"/>
                <a:chExt cx="5734050" cy="2228850"/>
              </a:xfrm>
            </p:grpSpPr>
            <p:grpSp>
              <p:nvGrpSpPr>
                <p:cNvPr id="14" name="组合 13"/>
                <p:cNvGrpSpPr/>
                <p:nvPr/>
              </p:nvGrpSpPr>
              <p:grpSpPr>
                <a:xfrm>
                  <a:off x="89606" y="2558451"/>
                  <a:ext cx="5734050" cy="2228850"/>
                  <a:chOff x="135294" y="4209969"/>
                  <a:chExt cx="5734050" cy="2228850"/>
                </a:xfrm>
              </p:grpSpPr>
              <p:pic>
                <p:nvPicPr>
                  <p:cNvPr id="5" name="图片 4"/>
                  <p:cNvPicPr>
                    <a:picLocks noChangeAspect="1"/>
                  </p:cNvPicPr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135294" y="4209969"/>
                    <a:ext cx="5734050" cy="2228850"/>
                  </a:xfrm>
                  <a:prstGeom prst="rect">
                    <a:avLst/>
                  </a:prstGeom>
                </p:spPr>
              </p:pic>
              <p:sp>
                <p:nvSpPr>
                  <p:cNvPr id="12" name="矩形 11"/>
                  <p:cNvSpPr/>
                  <p:nvPr/>
                </p:nvSpPr>
                <p:spPr>
                  <a:xfrm>
                    <a:off x="1844351" y="5900056"/>
                    <a:ext cx="1278294" cy="538761"/>
                  </a:xfrm>
                  <a:prstGeom prst="rect">
                    <a:avLst/>
                  </a:prstGeom>
                  <a:noFill/>
                  <a:ln w="3810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/>
                  </a:p>
                </p:txBody>
              </p:sp>
            </p:grpSp>
            <p:sp>
              <p:nvSpPr>
                <p:cNvPr id="29" name="文本框 28"/>
                <p:cNvSpPr txBox="1"/>
                <p:nvPr/>
              </p:nvSpPr>
              <p:spPr>
                <a:xfrm>
                  <a:off x="4079150" y="4338536"/>
                  <a:ext cx="174450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zh-CN" altLang="en-US" dirty="0" smtClean="0">
                      <a:solidFill>
                        <a:srgbClr val="FF0000"/>
                      </a:solidFill>
                    </a:rPr>
                    <a:t>温度过高</a:t>
                  </a:r>
                  <a:endParaRPr lang="zh-CN" altLang="en-US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30" name="直接箭头连接符 29"/>
                <p:cNvCxnSpPr>
                  <a:endCxn id="29" idx="1"/>
                </p:cNvCxnSpPr>
                <p:nvPr/>
              </p:nvCxnSpPr>
              <p:spPr>
                <a:xfrm>
                  <a:off x="3101064" y="4433204"/>
                  <a:ext cx="978086" cy="89998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37" name="图片 36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2026" y="228371"/>
                <a:ext cx="5749019" cy="2241028"/>
              </a:xfrm>
              <a:prstGeom prst="rect">
                <a:avLst/>
              </a:prstGeom>
            </p:spPr>
          </p:pic>
        </p:grpSp>
        <p:sp>
          <p:nvSpPr>
            <p:cNvPr id="53" name="矩形 52"/>
            <p:cNvSpPr/>
            <p:nvPr/>
          </p:nvSpPr>
          <p:spPr>
            <a:xfrm>
              <a:off x="96221" y="356390"/>
              <a:ext cx="5801077" cy="4603605"/>
            </a:xfrm>
            <a:prstGeom prst="rect">
              <a:avLst/>
            </a:prstGeom>
            <a:noFill/>
            <a:ln w="57150">
              <a:solidFill>
                <a:srgbClr val="0070C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44" name="直接箭头连接符 43"/>
          <p:cNvCxnSpPr/>
          <p:nvPr/>
        </p:nvCxnSpPr>
        <p:spPr>
          <a:xfrm>
            <a:off x="5496128" y="651970"/>
            <a:ext cx="715067" cy="818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组合 27"/>
          <p:cNvGrpSpPr/>
          <p:nvPr/>
        </p:nvGrpSpPr>
        <p:grpSpPr>
          <a:xfrm>
            <a:off x="8842443" y="4572560"/>
            <a:ext cx="3234975" cy="369332"/>
            <a:chOff x="9320507" y="4248538"/>
            <a:chExt cx="2825005" cy="369332"/>
          </a:xfrm>
        </p:grpSpPr>
        <p:sp>
          <p:nvSpPr>
            <p:cNvPr id="23" name="文本框 22"/>
            <p:cNvSpPr txBox="1"/>
            <p:nvPr/>
          </p:nvSpPr>
          <p:spPr>
            <a:xfrm>
              <a:off x="10401006" y="4248538"/>
              <a:ext cx="17445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 smtClean="0">
                  <a:solidFill>
                    <a:srgbClr val="FF0000"/>
                  </a:solidFill>
                </a:rPr>
                <a:t>温度低于</a:t>
              </a:r>
              <a:r>
                <a:rPr lang="en-US" altLang="zh-CN" dirty="0" smtClean="0">
                  <a:solidFill>
                    <a:srgbClr val="FF0000"/>
                  </a:solidFill>
                </a:rPr>
                <a:t>120</a:t>
              </a:r>
              <a:r>
                <a:rPr lang="zh-CN" altLang="en-US" dirty="0" smtClean="0">
                  <a:solidFill>
                    <a:srgbClr val="FF0000"/>
                  </a:solidFill>
                </a:rPr>
                <a:t>℃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24" name="直接箭头连接符 23"/>
            <p:cNvCxnSpPr>
              <a:endCxn id="23" idx="1"/>
            </p:cNvCxnSpPr>
            <p:nvPr/>
          </p:nvCxnSpPr>
          <p:spPr>
            <a:xfrm>
              <a:off x="9320507" y="4338536"/>
              <a:ext cx="1080499" cy="94668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97701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14</Words>
  <Application>Microsoft Office PowerPoint</Application>
  <PresentationFormat>宽屏</PresentationFormat>
  <Paragraphs>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等线 Light</vt:lpstr>
      <vt:lpstr>Arial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Shanshan.Jiang (蒋珊珊)</dc:creator>
  <cp:lastModifiedBy>Shanshan.Jiang (蒋珊珊)</cp:lastModifiedBy>
  <cp:revision>14</cp:revision>
  <dcterms:created xsi:type="dcterms:W3CDTF">2023-10-30T07:36:02Z</dcterms:created>
  <dcterms:modified xsi:type="dcterms:W3CDTF">2023-10-30T08:43:51Z</dcterms:modified>
</cp:coreProperties>
</file>